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71" r:id="rId2"/>
    <p:sldId id="427" r:id="rId3"/>
    <p:sldId id="430" r:id="rId4"/>
    <p:sldId id="432" r:id="rId5"/>
    <p:sldId id="461" r:id="rId6"/>
    <p:sldId id="462" r:id="rId7"/>
    <p:sldId id="463" r:id="rId8"/>
    <p:sldId id="464" r:id="rId9"/>
    <p:sldId id="465" r:id="rId10"/>
    <p:sldId id="466" r:id="rId11"/>
    <p:sldId id="468" r:id="rId12"/>
    <p:sldId id="469" r:id="rId13"/>
    <p:sldId id="431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79788-8B10-427C-9A71-B58477D91CCB}" v="16" dt="2022-08-27T21:40:38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28" autoAdjust="0"/>
    <p:restoredTop sz="86364" autoAdjust="0"/>
  </p:normalViewPr>
  <p:slideViewPr>
    <p:cSldViewPr>
      <p:cViewPr varScale="1">
        <p:scale>
          <a:sx n="30" d="100"/>
          <a:sy n="30" d="100"/>
        </p:scale>
        <p:origin x="756" y="54"/>
      </p:cViewPr>
      <p:guideLst>
        <p:guide orient="horz" pos="2880"/>
        <p:guide pos="51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01A79788-8B10-427C-9A71-B58477D91CCB}"/>
    <pc:docChg chg="custSel addSld delSld modSld">
      <pc:chgData name="T H" userId="270efafb50020bd6" providerId="LiveId" clId="{01A79788-8B10-427C-9A71-B58477D91CCB}" dt="2022-08-27T21:40:38.294" v="70" actId="20577"/>
      <pc:docMkLst>
        <pc:docMk/>
      </pc:docMkLst>
      <pc:sldChg chg="modSp mod">
        <pc:chgData name="T H" userId="270efafb50020bd6" providerId="LiveId" clId="{01A79788-8B10-427C-9A71-B58477D91CCB}" dt="2022-08-27T21:15:37.041" v="1" actId="1076"/>
        <pc:sldMkLst>
          <pc:docMk/>
          <pc:sldMk cId="4184934910" sldId="427"/>
        </pc:sldMkLst>
        <pc:spChg chg="mod">
          <ac:chgData name="T H" userId="270efafb50020bd6" providerId="LiveId" clId="{01A79788-8B10-427C-9A71-B58477D91CCB}" dt="2022-08-27T21:15:08.462" v="0" actId="20577"/>
          <ac:spMkLst>
            <pc:docMk/>
            <pc:sldMk cId="4184934910" sldId="427"/>
            <ac:spMk id="28" creationId="{00000000-0000-0000-0000-000000000000}"/>
          </ac:spMkLst>
        </pc:spChg>
        <pc:picChg chg="mod">
          <ac:chgData name="T H" userId="270efafb50020bd6" providerId="LiveId" clId="{01A79788-8B10-427C-9A71-B58477D91CCB}" dt="2022-08-27T21:15:37.041" v="1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addSp delSp modSp mod">
        <pc:chgData name="T H" userId="270efafb50020bd6" providerId="LiveId" clId="{01A79788-8B10-427C-9A71-B58477D91CCB}" dt="2022-08-27T21:28:53.734" v="15" actId="14100"/>
        <pc:sldMkLst>
          <pc:docMk/>
          <pc:sldMk cId="2432748071" sldId="432"/>
        </pc:sldMkLst>
        <pc:spChg chg="mod">
          <ac:chgData name="T H" userId="270efafb50020bd6" providerId="LiveId" clId="{01A79788-8B10-427C-9A71-B58477D91CCB}" dt="2022-08-27T21:27:18.641" v="4" actId="207"/>
          <ac:spMkLst>
            <pc:docMk/>
            <pc:sldMk cId="2432748071" sldId="432"/>
            <ac:spMk id="4" creationId="{00000000-0000-0000-0000-000000000000}"/>
          </ac:spMkLst>
        </pc:spChg>
        <pc:spChg chg="mod">
          <ac:chgData name="T H" userId="270efafb50020bd6" providerId="LiveId" clId="{01A79788-8B10-427C-9A71-B58477D91CCB}" dt="2022-08-27T21:27:10.823" v="3" actId="1076"/>
          <ac:spMkLst>
            <pc:docMk/>
            <pc:sldMk cId="2432748071" sldId="432"/>
            <ac:spMk id="10" creationId="{00000000-0000-0000-0000-000000000000}"/>
          </ac:spMkLst>
        </pc:spChg>
        <pc:spChg chg="mod">
          <ac:chgData name="T H" userId="270efafb50020bd6" providerId="LiveId" clId="{01A79788-8B10-427C-9A71-B58477D91CCB}" dt="2022-08-27T21:27:05.373" v="2" actId="20577"/>
          <ac:spMkLst>
            <pc:docMk/>
            <pc:sldMk cId="2432748071" sldId="432"/>
            <ac:spMk id="15" creationId="{00000000-0000-0000-0000-000000000000}"/>
          </ac:spMkLst>
        </pc:spChg>
        <pc:picChg chg="del">
          <ac:chgData name="T H" userId="270efafb50020bd6" providerId="LiveId" clId="{01A79788-8B10-427C-9A71-B58477D91CCB}" dt="2022-08-27T21:28:12.246" v="5" actId="478"/>
          <ac:picMkLst>
            <pc:docMk/>
            <pc:sldMk cId="2432748071" sldId="432"/>
            <ac:picMk id="2" creationId="{00000000-0000-0000-0000-000000000000}"/>
          </ac:picMkLst>
        </pc:picChg>
        <pc:picChg chg="add mod modCrop">
          <ac:chgData name="T H" userId="270efafb50020bd6" providerId="LiveId" clId="{01A79788-8B10-427C-9A71-B58477D91CCB}" dt="2022-08-27T21:28:53.734" v="15" actId="14100"/>
          <ac:picMkLst>
            <pc:docMk/>
            <pc:sldMk cId="2432748071" sldId="432"/>
            <ac:picMk id="5" creationId="{5AB5F9A9-46D4-BEAA-F244-0949D41607F5}"/>
          </ac:picMkLst>
        </pc:picChg>
      </pc:sldChg>
      <pc:sldChg chg="modSp mod">
        <pc:chgData name="T H" userId="270efafb50020bd6" providerId="LiveId" clId="{01A79788-8B10-427C-9A71-B58477D91CCB}" dt="2022-08-27T21:30:37.976" v="32" actId="20577"/>
        <pc:sldMkLst>
          <pc:docMk/>
          <pc:sldMk cId="3164440029" sldId="461"/>
        </pc:sldMkLst>
        <pc:spChg chg="mod">
          <ac:chgData name="T H" userId="270efafb50020bd6" providerId="LiveId" clId="{01A79788-8B10-427C-9A71-B58477D91CCB}" dt="2022-08-27T21:30:37.976" v="32" actId="20577"/>
          <ac:spMkLst>
            <pc:docMk/>
            <pc:sldMk cId="3164440029" sldId="461"/>
            <ac:spMk id="5" creationId="{00000000-0000-0000-0000-000000000000}"/>
          </ac:spMkLst>
        </pc:spChg>
        <pc:spChg chg="mod">
          <ac:chgData name="T H" userId="270efafb50020bd6" providerId="LiveId" clId="{01A79788-8B10-427C-9A71-B58477D91CCB}" dt="2022-08-27T21:29:03.026" v="16" actId="1076"/>
          <ac:spMkLst>
            <pc:docMk/>
            <pc:sldMk cId="3164440029" sldId="461"/>
            <ac:spMk id="10" creationId="{00000000-0000-0000-0000-000000000000}"/>
          </ac:spMkLst>
        </pc:spChg>
        <pc:spChg chg="mod">
          <ac:chgData name="T H" userId="270efafb50020bd6" providerId="LiveId" clId="{01A79788-8B10-427C-9A71-B58477D91CCB}" dt="2022-08-27T21:29:45.166" v="23" actId="1076"/>
          <ac:spMkLst>
            <pc:docMk/>
            <pc:sldMk cId="3164440029" sldId="461"/>
            <ac:spMk id="13" creationId="{00000000-0000-0000-0000-000000000000}"/>
          </ac:spMkLst>
        </pc:spChg>
        <pc:spChg chg="mod">
          <ac:chgData name="T H" userId="270efafb50020bd6" providerId="LiveId" clId="{01A79788-8B10-427C-9A71-B58477D91CCB}" dt="2022-08-27T21:30:13.698" v="24" actId="1076"/>
          <ac:spMkLst>
            <pc:docMk/>
            <pc:sldMk cId="3164440029" sldId="461"/>
            <ac:spMk id="14" creationId="{00000000-0000-0000-0000-000000000000}"/>
          </ac:spMkLst>
        </pc:spChg>
        <pc:spChg chg="mod">
          <ac:chgData name="T H" userId="270efafb50020bd6" providerId="LiveId" clId="{01A79788-8B10-427C-9A71-B58477D91CCB}" dt="2022-08-27T21:29:05.787" v="17" actId="20577"/>
          <ac:spMkLst>
            <pc:docMk/>
            <pc:sldMk cId="3164440029" sldId="461"/>
            <ac:spMk id="15" creationId="{00000000-0000-0000-0000-000000000000}"/>
          </ac:spMkLst>
        </pc:spChg>
        <pc:picChg chg="mod">
          <ac:chgData name="T H" userId="270efafb50020bd6" providerId="LiveId" clId="{01A79788-8B10-427C-9A71-B58477D91CCB}" dt="2022-08-27T21:29:19.976" v="21" actId="14100"/>
          <ac:picMkLst>
            <pc:docMk/>
            <pc:sldMk cId="3164440029" sldId="461"/>
            <ac:picMk id="2" creationId="{00000000-0000-0000-0000-000000000000}"/>
          </ac:picMkLst>
        </pc:picChg>
      </pc:sldChg>
      <pc:sldChg chg="modSp mod">
        <pc:chgData name="T H" userId="270efafb50020bd6" providerId="LiveId" clId="{01A79788-8B10-427C-9A71-B58477D91CCB}" dt="2022-08-27T21:34:28.929" v="37" actId="20577"/>
        <pc:sldMkLst>
          <pc:docMk/>
          <pc:sldMk cId="3452767208" sldId="462"/>
        </pc:sldMkLst>
        <pc:spChg chg="mod">
          <ac:chgData name="T H" userId="270efafb50020bd6" providerId="LiveId" clId="{01A79788-8B10-427C-9A71-B58477D91CCB}" dt="2022-08-27T21:34:26.543" v="36" actId="1076"/>
          <ac:spMkLst>
            <pc:docMk/>
            <pc:sldMk cId="3452767208" sldId="462"/>
            <ac:spMk id="10" creationId="{00000000-0000-0000-0000-000000000000}"/>
          </ac:spMkLst>
        </pc:spChg>
        <pc:spChg chg="mod">
          <ac:chgData name="T H" userId="270efafb50020bd6" providerId="LiveId" clId="{01A79788-8B10-427C-9A71-B58477D91CCB}" dt="2022-08-27T21:34:28.929" v="37" actId="20577"/>
          <ac:spMkLst>
            <pc:docMk/>
            <pc:sldMk cId="3452767208" sldId="462"/>
            <ac:spMk id="15" creationId="{00000000-0000-0000-0000-000000000000}"/>
          </ac:spMkLst>
        </pc:spChg>
      </pc:sldChg>
      <pc:sldChg chg="modSp mod modAnim">
        <pc:chgData name="T H" userId="270efafb50020bd6" providerId="LiveId" clId="{01A79788-8B10-427C-9A71-B58477D91CCB}" dt="2022-08-27T21:37:06.019" v="46"/>
        <pc:sldMkLst>
          <pc:docMk/>
          <pc:sldMk cId="1628768086" sldId="463"/>
        </pc:sldMkLst>
        <pc:spChg chg="mod">
          <ac:chgData name="T H" userId="270efafb50020bd6" providerId="LiveId" clId="{01A79788-8B10-427C-9A71-B58477D91CCB}" dt="2022-08-27T21:36:55.851" v="45" actId="1076"/>
          <ac:spMkLst>
            <pc:docMk/>
            <pc:sldMk cId="1628768086" sldId="463"/>
            <ac:spMk id="3" creationId="{00000000-0000-0000-0000-000000000000}"/>
          </ac:spMkLst>
        </pc:spChg>
        <pc:spChg chg="mod">
          <ac:chgData name="T H" userId="270efafb50020bd6" providerId="LiveId" clId="{01A79788-8B10-427C-9A71-B58477D91CCB}" dt="2022-08-27T21:36:20.018" v="44" actId="20577"/>
          <ac:spMkLst>
            <pc:docMk/>
            <pc:sldMk cId="1628768086" sldId="463"/>
            <ac:spMk id="15" creationId="{00000000-0000-0000-0000-000000000000}"/>
          </ac:spMkLst>
        </pc:spChg>
        <pc:picChg chg="mod">
          <ac:chgData name="T H" userId="270efafb50020bd6" providerId="LiveId" clId="{01A79788-8B10-427C-9A71-B58477D91CCB}" dt="2022-08-27T21:34:49.019" v="40" actId="14100"/>
          <ac:picMkLst>
            <pc:docMk/>
            <pc:sldMk cId="1628768086" sldId="463"/>
            <ac:picMk id="2" creationId="{00000000-0000-0000-0000-000000000000}"/>
          </ac:picMkLst>
        </pc:picChg>
      </pc:sldChg>
      <pc:sldChg chg="modSp mod">
        <pc:chgData name="T H" userId="270efafb50020bd6" providerId="LiveId" clId="{01A79788-8B10-427C-9A71-B58477D91CCB}" dt="2022-08-27T21:40:38.294" v="70" actId="20577"/>
        <pc:sldMkLst>
          <pc:docMk/>
          <pc:sldMk cId="3058446392" sldId="464"/>
        </pc:sldMkLst>
        <pc:spChg chg="mod">
          <ac:chgData name="T H" userId="270efafb50020bd6" providerId="LiveId" clId="{01A79788-8B10-427C-9A71-B58477D91CCB}" dt="2022-08-27T21:40:38.294" v="70" actId="20577"/>
          <ac:spMkLst>
            <pc:docMk/>
            <pc:sldMk cId="3058446392" sldId="464"/>
            <ac:spMk id="15" creationId="{00000000-0000-0000-0000-000000000000}"/>
          </ac:spMkLst>
        </pc:spChg>
        <pc:picChg chg="mod">
          <ac:chgData name="T H" userId="270efafb50020bd6" providerId="LiveId" clId="{01A79788-8B10-427C-9A71-B58477D91CCB}" dt="2022-08-27T21:37:24.113" v="49" actId="14100"/>
          <ac:picMkLst>
            <pc:docMk/>
            <pc:sldMk cId="3058446392" sldId="464"/>
            <ac:picMk id="2" creationId="{00000000-0000-0000-0000-000000000000}"/>
          </ac:picMkLst>
        </pc:picChg>
        <pc:picChg chg="mod">
          <ac:chgData name="T H" userId="270efafb50020bd6" providerId="LiveId" clId="{01A79788-8B10-427C-9A71-B58477D91CCB}" dt="2022-08-27T21:37:40.679" v="53" actId="14100"/>
          <ac:picMkLst>
            <pc:docMk/>
            <pc:sldMk cId="3058446392" sldId="464"/>
            <ac:picMk id="11" creationId="{00000000-0000-0000-0000-000000000000}"/>
          </ac:picMkLst>
        </pc:picChg>
        <pc:cxnChg chg="mod">
          <ac:chgData name="T H" userId="270efafb50020bd6" providerId="LiveId" clId="{01A79788-8B10-427C-9A71-B58477D91CCB}" dt="2022-08-27T21:38:23.639" v="59" actId="1582"/>
          <ac:cxnSpMkLst>
            <pc:docMk/>
            <pc:sldMk cId="3058446392" sldId="464"/>
            <ac:cxnSpMk id="6" creationId="{00000000-0000-0000-0000-000000000000}"/>
          </ac:cxnSpMkLst>
        </pc:cxnChg>
        <pc:cxnChg chg="mod">
          <ac:chgData name="T H" userId="270efafb50020bd6" providerId="LiveId" clId="{01A79788-8B10-427C-9A71-B58477D91CCB}" dt="2022-08-27T21:38:23.639" v="59" actId="1582"/>
          <ac:cxnSpMkLst>
            <pc:docMk/>
            <pc:sldMk cId="3058446392" sldId="464"/>
            <ac:cxnSpMk id="9" creationId="{00000000-0000-0000-0000-000000000000}"/>
          </ac:cxnSpMkLst>
        </pc:cxnChg>
        <pc:cxnChg chg="mod">
          <ac:chgData name="T H" userId="270efafb50020bd6" providerId="LiveId" clId="{01A79788-8B10-427C-9A71-B58477D91CCB}" dt="2022-08-27T21:38:23.639" v="59" actId="1582"/>
          <ac:cxnSpMkLst>
            <pc:docMk/>
            <pc:sldMk cId="3058446392" sldId="464"/>
            <ac:cxnSpMk id="14" creationId="{00000000-0000-0000-0000-000000000000}"/>
          </ac:cxnSpMkLst>
        </pc:cxnChg>
      </pc:sldChg>
      <pc:sldChg chg="modSp mod">
        <pc:chgData name="T H" userId="270efafb50020bd6" providerId="LiveId" clId="{01A79788-8B10-427C-9A71-B58477D91CCB}" dt="2022-08-27T21:39:05.703" v="61" actId="207"/>
        <pc:sldMkLst>
          <pc:docMk/>
          <pc:sldMk cId="681238269" sldId="465"/>
        </pc:sldMkLst>
        <pc:spChg chg="mod">
          <ac:chgData name="T H" userId="270efafb50020bd6" providerId="LiveId" clId="{01A79788-8B10-427C-9A71-B58477D91CCB}" dt="2022-08-27T21:39:05.703" v="61" actId="207"/>
          <ac:spMkLst>
            <pc:docMk/>
            <pc:sldMk cId="681238269" sldId="465"/>
            <ac:spMk id="16" creationId="{00000000-0000-0000-0000-000000000000}"/>
          </ac:spMkLst>
        </pc:spChg>
      </pc:sldChg>
      <pc:sldChg chg="modSp mod">
        <pc:chgData name="T H" userId="270efafb50020bd6" providerId="LiveId" clId="{01A79788-8B10-427C-9A71-B58477D91CCB}" dt="2022-08-27T21:40:35.782" v="69" actId="20577"/>
        <pc:sldMkLst>
          <pc:docMk/>
          <pc:sldMk cId="2052812862" sldId="466"/>
        </pc:sldMkLst>
        <pc:spChg chg="mod">
          <ac:chgData name="T H" userId="270efafb50020bd6" providerId="LiveId" clId="{01A79788-8B10-427C-9A71-B58477D91CCB}" dt="2022-08-27T21:40:35.782" v="69" actId="20577"/>
          <ac:spMkLst>
            <pc:docMk/>
            <pc:sldMk cId="2052812862" sldId="466"/>
            <ac:spMk id="15" creationId="{00000000-0000-0000-0000-000000000000}"/>
          </ac:spMkLst>
        </pc:spChg>
        <pc:spChg chg="mod">
          <ac:chgData name="T H" userId="270efafb50020bd6" providerId="LiveId" clId="{01A79788-8B10-427C-9A71-B58477D91CCB}" dt="2022-08-27T21:39:41.815" v="63" actId="1076"/>
          <ac:spMkLst>
            <pc:docMk/>
            <pc:sldMk cId="2052812862" sldId="466"/>
            <ac:spMk id="17" creationId="{00000000-0000-0000-0000-000000000000}"/>
          </ac:spMkLst>
        </pc:spChg>
      </pc:sldChg>
      <pc:sldChg chg="delSp new">
        <pc:chgData name="T H" userId="270efafb50020bd6" providerId="LiveId" clId="{01A79788-8B10-427C-9A71-B58477D91CCB}" dt="2022-08-27T21:40:14.605" v="66" actId="478"/>
        <pc:sldMkLst>
          <pc:docMk/>
          <pc:sldMk cId="1627167426" sldId="469"/>
        </pc:sldMkLst>
        <pc:spChg chg="del">
          <ac:chgData name="T H" userId="270efafb50020bd6" providerId="LiveId" clId="{01A79788-8B10-427C-9A71-B58477D91CCB}" dt="2022-08-27T21:40:12.463" v="65" actId="478"/>
          <ac:spMkLst>
            <pc:docMk/>
            <pc:sldMk cId="1627167426" sldId="469"/>
            <ac:spMk id="2" creationId="{BAF1E6DB-17F0-2906-ACD7-637FDF921315}"/>
          </ac:spMkLst>
        </pc:spChg>
        <pc:spChg chg="del">
          <ac:chgData name="T H" userId="270efafb50020bd6" providerId="LiveId" clId="{01A79788-8B10-427C-9A71-B58477D91CCB}" dt="2022-08-27T21:40:14.605" v="66" actId="478"/>
          <ac:spMkLst>
            <pc:docMk/>
            <pc:sldMk cId="1627167426" sldId="469"/>
            <ac:spMk id="3" creationId="{86DF1979-6BF2-EF59-BADE-F8EC7F23A103}"/>
          </ac:spMkLst>
        </pc:spChg>
      </pc:sldChg>
      <pc:sldChg chg="new del">
        <pc:chgData name="T H" userId="270efafb50020bd6" providerId="LiveId" clId="{01A79788-8B10-427C-9A71-B58477D91CCB}" dt="2022-08-27T21:40:27.159" v="68" actId="47"/>
        <pc:sldMkLst>
          <pc:docMk/>
          <pc:sldMk cId="3885500358" sldId="4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55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75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68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hyperlink" Target="Khoi%20dong/Cau%204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61E505-17BC-B21A-43E8-BF2F06C27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899" y="408064"/>
            <a:ext cx="12192000" cy="1541840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  <a:b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TIỀU HỌC ĐẰNG HẢI</a:t>
            </a:r>
            <a:endParaRPr lang="vi-VN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F7BB833-5D78-1329-BE54-52A9A8555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3899" y="3080356"/>
            <a:ext cx="12192000" cy="22076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b="1">
                <a:latin typeface="HP001 4 hàng" panose="020B0603050302020204" pitchFamily="34" charset="0"/>
                <a:cs typeface="Times New Roman" panose="02020603050405020304" pitchFamily="18" charset="0"/>
              </a:rPr>
              <a:t>Tiết </a:t>
            </a:r>
            <a:r>
              <a:rPr lang="en-US" sz="48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45: </a:t>
            </a:r>
            <a:r>
              <a:rPr lang="vi-VN" sz="48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Cơ</a:t>
            </a:r>
            <a:r>
              <a:rPr lang="en-US" sz="48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quan tiêu hóa(tiết 3)</a:t>
            </a:r>
            <a:endParaRPr lang="vi-VN" sz="4800" b="1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32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362975" y="1962083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Xử lí tình huống (Nhóm 2):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339633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6867" y="2789759"/>
            <a:ext cx="7788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287" t="41667" r="32431" b="16667"/>
          <a:stretch/>
        </p:blipFill>
        <p:spPr>
          <a:xfrm>
            <a:off x="9357519" y="2648478"/>
            <a:ext cx="6629400" cy="56573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50534" y="4322977"/>
            <a:ext cx="78545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812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339633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TIÊU HÓA(T3)</a:t>
            </a:r>
          </a:p>
        </p:txBody>
      </p:sp>
      <p:sp>
        <p:nvSpPr>
          <p:cNvPr id="13" name="Plaque 12"/>
          <p:cNvSpPr/>
          <p:nvPr/>
        </p:nvSpPr>
        <p:spPr>
          <a:xfrm>
            <a:off x="1356519" y="2895600"/>
            <a:ext cx="13716000" cy="42672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nhớ tập cho mình thói quen ăn đúng giờ, ăn đủ bữa, không ăn quá no; ăn chậm, nhai kĩ; thường xuyên tập thể dục và vận động vừa sức.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5528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16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ĐẰNG HẢI 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CƠ QUAN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TIÊU HÓA (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01" y="593345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23" name="Star: 32 Points 3">
            <a:extLst>
              <a:ext uri="{FF2B5EF4-FFF2-40B4-BE49-F238E27FC236}">
                <a16:creationId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24" name="Star: 32 Points 42">
            <a:extLst>
              <a:ext uri="{FF2B5EF4-FFF2-40B4-BE49-F238E27FC236}">
                <a16:creationId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362975" y="1695342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 vệ cơ quan tiêu hóa.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097280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319" y="2293999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5F9A9-46D4-BEAA-F244-0949D4160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7" r="7404"/>
          <a:stretch/>
        </p:blipFill>
        <p:spPr>
          <a:xfrm>
            <a:off x="3413919" y="3494328"/>
            <a:ext cx="9677400" cy="54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47920" y="1713016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 vệ cơ quan tiêu hóa.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097280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319" y="2293999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602" t="39584" r="28331" b="8333"/>
          <a:stretch/>
        </p:blipFill>
        <p:spPr>
          <a:xfrm>
            <a:off x="10884553" y="3200400"/>
            <a:ext cx="5026166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7920" y="3534086"/>
            <a:ext cx="10058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ăn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23256" y="5988075"/>
            <a:ext cx="9867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7475" y="7332061"/>
            <a:ext cx="9867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4440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04119" y="1650174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 vệ cơ quan tiêu hóa.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270919" y="1169036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TIÊU HÓA 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4714" y="2319589"/>
            <a:ext cx="14120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9557" y="4186826"/>
            <a:ext cx="14574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4111" y="3494328"/>
            <a:ext cx="143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9819" y="6541317"/>
            <a:ext cx="13994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672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08919" y="1673258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 chơi “Hỏi - đáp”.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097280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332" t="35416" r="24816" b="8333"/>
          <a:stretch/>
        </p:blipFill>
        <p:spPr>
          <a:xfrm>
            <a:off x="6538119" y="1828800"/>
            <a:ext cx="8686800" cy="6926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1719" y="3527647"/>
            <a:ext cx="5498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87680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08919" y="1550415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 chơi “Hỏi - đáp”.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097280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331" t="35416" r="26050" b="27327"/>
          <a:stretch/>
        </p:blipFill>
        <p:spPr>
          <a:xfrm>
            <a:off x="3337719" y="2319589"/>
            <a:ext cx="10363199" cy="3886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8768" t="72321" r="25612" b="8685"/>
          <a:stretch/>
        </p:blipFill>
        <p:spPr>
          <a:xfrm>
            <a:off x="3490119" y="6553200"/>
            <a:ext cx="10287000" cy="23622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5776119" y="6019800"/>
            <a:ext cx="3276600" cy="762000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5623719" y="6019800"/>
            <a:ext cx="6172200" cy="762000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8709819" y="6029712"/>
            <a:ext cx="3543300" cy="642744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4463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08919" y="2030952"/>
            <a:ext cx="13575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Chia sẻ về sự cần thiết phải thay đổi thói quen ăn uống để bảo vệ cơ quan tiêu hóa (Nhóm 4).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423319" y="1302131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TIÊU HÓA(T3)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08919" y="3362235"/>
            <a:ext cx="13575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08919" y="5181600"/>
            <a:ext cx="13575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2382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10334</TotalTime>
  <Words>698</Words>
  <Application>Microsoft Office PowerPoint</Application>
  <PresentationFormat>Custom</PresentationFormat>
  <Paragraphs>75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HP001 4 hàng</vt:lpstr>
      <vt:lpstr>Times New Roman</vt:lpstr>
      <vt:lpstr>Default Design</vt:lpstr>
      <vt:lpstr> UBND QUẬN HẢI AN TRƯỜNG TIỀU HỌC ĐẰNG HẢI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1213</cp:revision>
  <dcterms:created xsi:type="dcterms:W3CDTF">2008-09-09T22:52:10Z</dcterms:created>
  <dcterms:modified xsi:type="dcterms:W3CDTF">2023-11-06T13:56:58Z</dcterms:modified>
</cp:coreProperties>
</file>